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3"/>
    <p:sldId id="257" r:id="rId4"/>
    <p:sldId id="258" r:id="rId5"/>
    <p:sldId id="259" r:id="rId6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/>
              <a:t>Second level 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3135" cy="811530"/>
          </a:xfrm>
        </p:spPr>
        <p:txBody>
          <a:bodyPr anchor="b">
            <a:no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 smtClean="0">
              <a:sym typeface="+mn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28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/>
          </a:p>
          <a:p>
            <a:pPr lvl="3"/>
            <a:r>
              <a:rPr lang="en-US" dirty="0" smtClean="0"/>
              <a:t>Fourth level</a:t>
            </a:r>
            <a:endParaRPr lang="en-US" dirty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宽屏</PresentationFormat>
  <Paragraphs>0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Arial</vt:lpstr>
      <vt:lpstr>SimSun</vt:lpstr>
      <vt:lpstr>Wingdings</vt:lpstr>
      <vt:lpstr>Calibri Light</vt:lpstr>
      <vt:lpstr>Arial Unicode MS</vt:lpstr>
      <vt:lpstr>Calibri</vt:lpstr>
      <vt:lpstr>Microsoft YaHei</vt:lpstr>
      <vt:lpstr>Office Theme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veronika.burkhanova</cp:lastModifiedBy>
  <cp:revision>2</cp:revision>
  <dcterms:created xsi:type="dcterms:W3CDTF">2024-11-02T06:23:51Z</dcterms:created>
  <dcterms:modified xsi:type="dcterms:W3CDTF">2024-11-02T06:24:01Z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1049-12.2.0.18607</vt:lpwstr>
  </property>
  <property fmtid="{D5CDD505-2E9C-101B-9397-08002B2CF9AE}" pid="3" name="ICV">
    <vt:lpwstr>A5F7B90028C2444DB746A59C4E74335A_12</vt:lpwstr>
  </property>
</Properties>
</file>