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Arial Unicode MS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veronika.burkhanova</cp:lastModifiedBy>
  <cp:revision>2</cp:revision>
  <dcterms:created xsi:type="dcterms:W3CDTF">2024-11-02T06:23:51Z</dcterms:created>
  <dcterms:modified xsi:type="dcterms:W3CDTF">2024-11-02T06:24:01Z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1049-12.2.0.18607</vt:lpwstr>
  </property>
  <property fmtid="{D5CDD505-2E9C-101B-9397-08002B2CF9AE}" pid="3" name="ICV">
    <vt:lpwstr>A5F7B90028C2444DB746A59C4E74335A_12</vt:lpwstr>
  </property>
</Properties>
</file>